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lonku-Regular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0612" y="355464"/>
            <a:ext cx="5943600" cy="58229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Physical Education Curriculum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8391" y="937759"/>
            <a:ext cx="3028042" cy="99554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1478280" y="1933303"/>
            <a:ext cx="7328263" cy="6850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638175" algn="l"/>
              </a:tabLs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is just a helpful checklist of all the assignments for the 4</a:t>
            </a:r>
            <a:r>
              <a:rPr lang="en-US" i="1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nine weeks.  </a:t>
            </a:r>
            <a:r>
              <a:rPr lang="en-US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eep track, check off your 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completed </a:t>
            </a:r>
            <a:r>
              <a:rPr lang="en-US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 assignments 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</a:t>
            </a:r>
            <a:r>
              <a:rPr lang="en-US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turn in. 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8455949"/>
              </p:ext>
            </p:extLst>
          </p:nvPr>
        </p:nvGraphicFramePr>
        <p:xfrm>
          <a:off x="1319813" y="2610927"/>
          <a:ext cx="7645195" cy="4009462"/>
        </p:xfrm>
        <a:graphic>
          <a:graphicData uri="http://schemas.openxmlformats.org/drawingml/2006/table">
            <a:tbl>
              <a:tblPr firstRow="1" firstCol="1" bandRow="1"/>
              <a:tblGrid>
                <a:gridCol w="2894624">
                  <a:extLst>
                    <a:ext uri="{9D8B030D-6E8A-4147-A177-3AD203B41FA5}">
                      <a16:colId xmlns:a16="http://schemas.microsoft.com/office/drawing/2014/main" val="731512151"/>
                    </a:ext>
                  </a:extLst>
                </a:gridCol>
                <a:gridCol w="3044561">
                  <a:extLst>
                    <a:ext uri="{9D8B030D-6E8A-4147-A177-3AD203B41FA5}">
                      <a16:colId xmlns:a16="http://schemas.microsoft.com/office/drawing/2014/main" val="3232139642"/>
                    </a:ext>
                  </a:extLst>
                </a:gridCol>
                <a:gridCol w="629266">
                  <a:extLst>
                    <a:ext uri="{9D8B030D-6E8A-4147-A177-3AD203B41FA5}">
                      <a16:colId xmlns:a16="http://schemas.microsoft.com/office/drawing/2014/main" val="3631345461"/>
                    </a:ext>
                  </a:extLst>
                </a:gridCol>
                <a:gridCol w="1076744">
                  <a:extLst>
                    <a:ext uri="{9D8B030D-6E8A-4147-A177-3AD203B41FA5}">
                      <a16:colId xmlns:a16="http://schemas.microsoft.com/office/drawing/2014/main" val="1833527497"/>
                    </a:ext>
                  </a:extLst>
                </a:gridCol>
              </a:tblGrid>
              <a:tr h="4920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Week assigned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Assignment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Points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Turned in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968369"/>
                  </a:ext>
                </a:extLst>
              </a:tr>
              <a:tr h="50248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6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1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Week 1 &amp; 2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PE Assignments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N/A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N/A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651358"/>
                  </a:ext>
                </a:extLst>
              </a:tr>
              <a:tr h="50248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5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1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Week 3 (April 13 – 17)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Questionnaire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0308960"/>
                  </a:ext>
                </a:extLst>
              </a:tr>
              <a:tr h="50248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6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1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Week 4 (April 20 -24)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My Own Activity Pyramid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3667194"/>
                  </a:ext>
                </a:extLst>
              </a:tr>
              <a:tr h="50248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6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1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Week 5 (April 27 – May 1)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95210 Tracking Chart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93894"/>
                  </a:ext>
                </a:extLst>
              </a:tr>
              <a:tr h="50248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7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1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Week 6 (May 4 – 8)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 Circuit Recording Sheet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9388060"/>
                  </a:ext>
                </a:extLst>
              </a:tr>
              <a:tr h="50248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6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1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Week 7 (May 11-15)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Weekly Exercise, Nutrition and Hydration Tracking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8572985"/>
                  </a:ext>
                </a:extLst>
              </a:tr>
              <a:tr h="50248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6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100" i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Week 8 (May 18 – 22)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Fitness Fun!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6350545"/>
                  </a:ext>
                </a:extLst>
              </a:tr>
            </a:tbl>
          </a:graphicData>
        </a:graphic>
      </p:graphicFrame>
      <p:pic>
        <p:nvPicPr>
          <p:cNvPr id="12" name="Picture 11" descr="Free Free Check Mark, Download Free Clip Art, Free Clip Art on ...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5082" y="2833824"/>
            <a:ext cx="164465" cy="17145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Box 10"/>
          <p:cNvSpPr txBox="1"/>
          <p:nvPr/>
        </p:nvSpPr>
        <p:spPr>
          <a:xfrm>
            <a:off x="9344297" y="6061166"/>
            <a:ext cx="2847703" cy="671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638175" algn="l"/>
              </a:tabLs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NOTE: You </a:t>
            </a:r>
            <a:r>
              <a:rPr lang="en-US" b="1" i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NOT</a:t>
            </a: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need to turn in this checklist.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82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</TotalTime>
  <Words>55</Words>
  <Application>Microsoft Office PowerPoint</Application>
  <PresentationFormat>Widescreen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Times New Roman</vt:lpstr>
      <vt:lpstr>Trebuchet MS</vt:lpstr>
      <vt:lpstr>Wingdings 3</vt:lpstr>
      <vt:lpstr>Facet</vt:lpstr>
      <vt:lpstr>PowerPoint Presentation</vt:lpstr>
    </vt:vector>
  </TitlesOfParts>
  <Company>Leon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Knight, Dwan</dc:creator>
  <cp:lastModifiedBy>Knight, Dwan</cp:lastModifiedBy>
  <cp:revision>1</cp:revision>
  <dcterms:created xsi:type="dcterms:W3CDTF">2020-04-18T16:42:59Z</dcterms:created>
  <dcterms:modified xsi:type="dcterms:W3CDTF">2020-04-18T16:49:47Z</dcterms:modified>
</cp:coreProperties>
</file>