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lonku-Regula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612" y="355464"/>
            <a:ext cx="5943600" cy="582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Physical Education Curriculu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391" y="937759"/>
            <a:ext cx="3028042" cy="99554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478280" y="1933303"/>
            <a:ext cx="7328263" cy="685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638175" algn="l"/>
              </a:tabLs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just a helpful checklist of all the assignments for the 4</a:t>
            </a:r>
            <a:r>
              <a:rPr lang="en-US" i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nine weeks.  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eep track, check off your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completed 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 assignments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turn in.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455949"/>
              </p:ext>
            </p:extLst>
          </p:nvPr>
        </p:nvGraphicFramePr>
        <p:xfrm>
          <a:off x="1319813" y="2610927"/>
          <a:ext cx="7645195" cy="4009462"/>
        </p:xfrm>
        <a:graphic>
          <a:graphicData uri="http://schemas.openxmlformats.org/drawingml/2006/table">
            <a:tbl>
              <a:tblPr firstRow="1" firstCol="1" bandRow="1"/>
              <a:tblGrid>
                <a:gridCol w="2894624">
                  <a:extLst>
                    <a:ext uri="{9D8B030D-6E8A-4147-A177-3AD203B41FA5}">
                      <a16:colId xmlns:a16="http://schemas.microsoft.com/office/drawing/2014/main" val="731512151"/>
                    </a:ext>
                  </a:extLst>
                </a:gridCol>
                <a:gridCol w="3044561">
                  <a:extLst>
                    <a:ext uri="{9D8B030D-6E8A-4147-A177-3AD203B41FA5}">
                      <a16:colId xmlns:a16="http://schemas.microsoft.com/office/drawing/2014/main" val="3232139642"/>
                    </a:ext>
                  </a:extLst>
                </a:gridCol>
                <a:gridCol w="629266">
                  <a:extLst>
                    <a:ext uri="{9D8B030D-6E8A-4147-A177-3AD203B41FA5}">
                      <a16:colId xmlns:a16="http://schemas.microsoft.com/office/drawing/2014/main" val="3631345461"/>
                    </a:ext>
                  </a:extLst>
                </a:gridCol>
                <a:gridCol w="1076744">
                  <a:extLst>
                    <a:ext uri="{9D8B030D-6E8A-4147-A177-3AD203B41FA5}">
                      <a16:colId xmlns:a16="http://schemas.microsoft.com/office/drawing/2014/main" val="1833527497"/>
                    </a:ext>
                  </a:extLst>
                </a:gridCol>
              </a:tblGrid>
              <a:tr h="4920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 assigned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Assignment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Turned 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68369"/>
                  </a:ext>
                </a:extLst>
              </a:tr>
              <a:tr h="502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6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 1 &amp; 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PE Assignments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51358"/>
                  </a:ext>
                </a:extLst>
              </a:tr>
              <a:tr h="502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5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 3 (April 13 – 17)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Questionnaire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308960"/>
                  </a:ext>
                </a:extLst>
              </a:tr>
              <a:tr h="502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6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 4 (April 20 -24)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 Own Activity Pyramid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667194"/>
                  </a:ext>
                </a:extLst>
              </a:tr>
              <a:tr h="502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6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 5 (April 27 – May 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95210 Tracking Chart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93894"/>
                  </a:ext>
                </a:extLst>
              </a:tr>
              <a:tr h="502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7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 6 (May 4 – 8)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 Circuit Recording Sheet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388060"/>
                  </a:ext>
                </a:extLst>
              </a:tr>
              <a:tr h="502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6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 7 (May 11-15)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Weekly Exercise, Nutrition and Hydration Tracking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8572985"/>
                  </a:ext>
                </a:extLst>
              </a:tr>
              <a:tr h="502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6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 8 (May 18 – 22)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Fitness Fun!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6350545"/>
                  </a:ext>
                </a:extLst>
              </a:tr>
            </a:tbl>
          </a:graphicData>
        </a:graphic>
      </p:graphicFrame>
      <p:pic>
        <p:nvPicPr>
          <p:cNvPr id="12" name="Picture 11" descr="Free Free Check Mark, Download Free Clip Art, Free Clip Art on ...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082" y="2833824"/>
            <a:ext cx="164465" cy="1714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9344297" y="6061166"/>
            <a:ext cx="2847703" cy="671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638175" algn="l"/>
              </a:tabLs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You </a:t>
            </a:r>
            <a:r>
              <a:rPr lang="en-US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to turn in this checklist.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82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55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Knight, Dwan</dc:creator>
  <cp:lastModifiedBy>Knight, Dwan</cp:lastModifiedBy>
  <cp:revision>1</cp:revision>
  <dcterms:created xsi:type="dcterms:W3CDTF">2020-04-18T16:42:59Z</dcterms:created>
  <dcterms:modified xsi:type="dcterms:W3CDTF">2020-04-18T16:49:47Z</dcterms:modified>
</cp:coreProperties>
</file>